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62" r:id="rId2"/>
    <p:sldId id="263" r:id="rId3"/>
    <p:sldId id="267" r:id="rId4"/>
    <p:sldId id="264" r:id="rId5"/>
    <p:sldId id="265" r:id="rId6"/>
    <p:sldId id="266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775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713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379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8792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616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3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0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68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170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258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5905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326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3806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252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487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0411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54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04A78D-23A7-4342-B00C-B09A12CBA6DD}" type="datetimeFigureOut">
              <a:rPr lang="en-AU" smtClean="0"/>
              <a:t>30/07/2022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0DBE0-2BE0-4FB0-B4F2-A954AF0011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129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283" y="1215170"/>
            <a:ext cx="10058400" cy="1206058"/>
          </a:xfrm>
        </p:spPr>
        <p:txBody>
          <a:bodyPr>
            <a:normAutofit/>
          </a:bodyPr>
          <a:lstStyle/>
          <a:p>
            <a:pPr algn="ctr"/>
            <a:r>
              <a:rPr lang="en-AU" b="1" dirty="0" smtClean="0">
                <a:latin typeface="Algerian" panose="04020705040A02060702" pitchFamily="82" charset="0"/>
              </a:rPr>
              <a:t>State</a:t>
            </a:r>
            <a:endParaRPr lang="en-AU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168203"/>
            <a:ext cx="10058400" cy="1056068"/>
          </a:xfrm>
        </p:spPr>
        <p:txBody>
          <a:bodyPr/>
          <a:lstStyle/>
          <a:p>
            <a:pPr algn="ctr"/>
            <a:r>
              <a:rPr lang="en-AU" dirty="0" smtClean="0"/>
              <a:t>B.A 1</a:t>
            </a:r>
            <a:r>
              <a:rPr lang="en-AU" baseline="30000" dirty="0" smtClean="0"/>
              <a:t>st</a:t>
            </a:r>
            <a:r>
              <a:rPr lang="en-AU" dirty="0" smtClean="0"/>
              <a:t> Year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278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u="sng" dirty="0" smtClean="0"/>
              <a:t>WHAT IS A STATE?</a:t>
            </a:r>
            <a:br>
              <a:rPr lang="en-AU" b="1" u="sng" dirty="0" smtClean="0"/>
            </a:br>
            <a:endParaRPr lang="en-AU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 smtClean="0"/>
              <a:t>A STATE is a community of persons, more  or less numerous, occupying a definite territory, possessing an STATE AND NATION. STATE is more of a political concept while NATION is racial or </a:t>
            </a:r>
            <a:r>
              <a:rPr lang="en-AU" dirty="0" err="1" smtClean="0"/>
              <a:t>ethical.In</a:t>
            </a:r>
            <a:r>
              <a:rPr lang="en-AU" dirty="0" smtClean="0"/>
              <a:t> common parlance State is a country considered as an organized Political community by one government . Some times, a republic or federations forming part of a country are also called states where as they can’t be termed as states in political sense. Anyhow when we used the term state in the field of international relation , it has the symbolic sense of signifying the existence of an independent sovereign entity.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868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u="sng" dirty="0" smtClean="0"/>
              <a:t>Definition of State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Willoughby says, state is “where there can be discovered in any community of persons a supreme authority exercising control over the, social actions of individuals and groups of individuals and itself subject to no such regulation.”</a:t>
            </a:r>
          </a:p>
          <a:p>
            <a:r>
              <a:rPr lang="en-AU" dirty="0" err="1" smtClean="0"/>
              <a:t>Salmond</a:t>
            </a:r>
            <a:r>
              <a:rPr lang="en-AU" dirty="0" smtClean="0"/>
              <a:t> defines it “a society of men established for the maintenance of order and justice within a determined territory, by way of force.”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221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u="sng" dirty="0" smtClean="0"/>
              <a:t>ELEMENTS OF STATE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People</a:t>
            </a:r>
          </a:p>
          <a:p>
            <a:r>
              <a:rPr lang="en-AU" dirty="0" smtClean="0"/>
              <a:t>Territory</a:t>
            </a:r>
          </a:p>
          <a:p>
            <a:r>
              <a:rPr lang="en-AU" dirty="0" smtClean="0"/>
              <a:t>Government</a:t>
            </a:r>
          </a:p>
          <a:p>
            <a:r>
              <a:rPr lang="en-AU" dirty="0" smtClean="0"/>
              <a:t>Sovereignty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680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u="sng" dirty="0" smtClean="0"/>
              <a:t>Features Of A State</a:t>
            </a:r>
            <a:endParaRPr lang="en-AU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4101"/>
            <a:ext cx="10515600" cy="4592862"/>
          </a:xfrm>
        </p:spPr>
        <p:txBody>
          <a:bodyPr>
            <a:normAutofit lnSpcReduction="10000"/>
          </a:bodyPr>
          <a:lstStyle/>
          <a:p>
            <a:r>
              <a:rPr lang="en-AU" b="1" dirty="0" smtClean="0"/>
              <a:t>Population</a:t>
            </a:r>
            <a:r>
              <a:rPr lang="en-AU" dirty="0" smtClean="0"/>
              <a:t> – Without people, there is nothing like a state because people are the ones who make up the state.</a:t>
            </a:r>
          </a:p>
          <a:p>
            <a:r>
              <a:rPr lang="en-AU" b="1" dirty="0" smtClean="0"/>
              <a:t>Boundaries/Defined Territory </a:t>
            </a:r>
            <a:r>
              <a:rPr lang="en-AU" dirty="0" smtClean="0"/>
              <a:t>– A state must have specific boundaries separating it from other states.</a:t>
            </a:r>
          </a:p>
          <a:p>
            <a:r>
              <a:rPr lang="en-AU" b="1" dirty="0" smtClean="0"/>
              <a:t>Permanence</a:t>
            </a:r>
            <a:r>
              <a:rPr lang="en-AU" dirty="0" smtClean="0"/>
              <a:t> – The state stays permanent unlike the government which changes periodically.</a:t>
            </a:r>
          </a:p>
          <a:p>
            <a:r>
              <a:rPr lang="en-AU" b="1" dirty="0" smtClean="0"/>
              <a:t>Recognition</a:t>
            </a:r>
            <a:r>
              <a:rPr lang="en-AU" dirty="0" smtClean="0"/>
              <a:t> – A state must be officially recognised internationally and locally for it to participate in nationwide...</a:t>
            </a:r>
          </a:p>
          <a:p>
            <a:r>
              <a:rPr lang="en-AU" dirty="0" smtClean="0"/>
              <a:t> </a:t>
            </a:r>
            <a:r>
              <a:rPr lang="en-AU" b="1" dirty="0" smtClean="0"/>
              <a:t>Sovereignty</a:t>
            </a:r>
            <a:r>
              <a:rPr lang="en-AU" dirty="0" smtClean="0"/>
              <a:t> – A state must be able to make and enforce policies on its citizens without any form of external control.</a:t>
            </a:r>
          </a:p>
          <a:p>
            <a:endParaRPr lang="en-AU" dirty="0" smtClean="0"/>
          </a:p>
          <a:p>
            <a:r>
              <a:rPr lang="en-AU" dirty="0" smtClean="0"/>
              <a:t>6. </a:t>
            </a:r>
            <a:r>
              <a:rPr lang="en-AU" b="1" dirty="0" smtClean="0"/>
              <a:t>Government</a:t>
            </a:r>
            <a:r>
              <a:rPr lang="en-AU" dirty="0" smtClean="0"/>
              <a:t> – The last but not the least. A state must have a government even though it is not permanent.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2990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u="sng" dirty="0" smtClean="0"/>
              <a:t>Why People Obey the Laws of the State</a:t>
            </a:r>
            <a:endParaRPr lang="en-AU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u="sng" dirty="0" smtClean="0"/>
              <a:t>The following are some reasons why people obey the laws of the state:</a:t>
            </a:r>
          </a:p>
          <a:p>
            <a:endParaRPr lang="en-AU" u="sng" dirty="0" smtClean="0"/>
          </a:p>
          <a:p>
            <a:r>
              <a:rPr lang="en-AU" dirty="0" smtClean="0"/>
              <a:t>Because they come from a law-abiding family.</a:t>
            </a:r>
          </a:p>
          <a:p>
            <a:r>
              <a:rPr lang="en-AU" dirty="0" smtClean="0"/>
              <a:t>Because of moral obligations to the state. An important function of the state is to protect the rights, properties </a:t>
            </a:r>
            <a:r>
              <a:rPr lang="en-AU" dirty="0" err="1" smtClean="0"/>
              <a:t>etc</a:t>
            </a:r>
            <a:r>
              <a:rPr lang="en-AU" dirty="0" smtClean="0"/>
              <a:t> of citizens, and also to provide them with certain essential facilities. In return, it seems fair for citizens to reciprocate by obeying the laws of the state.</a:t>
            </a:r>
          </a:p>
          <a:p>
            <a:r>
              <a:rPr lang="en-AU" dirty="0" smtClean="0"/>
              <a:t>Some obey the law because they assume, and rightly so, that the laws are made for the general good of everybody in the state.</a:t>
            </a:r>
          </a:p>
          <a:p>
            <a:r>
              <a:rPr lang="en-AU" dirty="0" smtClean="0"/>
              <a:t>Fear of punishment.</a:t>
            </a:r>
          </a:p>
          <a:p>
            <a:r>
              <a:rPr lang="en-AU" dirty="0" smtClean="0"/>
              <a:t>It could also be for religious reasons. Religious people obey the laws of the state because they are taught to do so by their sacred books.</a:t>
            </a:r>
          </a:p>
          <a:p>
            <a:r>
              <a:rPr lang="en-AU" dirty="0" smtClean="0"/>
              <a:t>Loyalty to the government and for the purpose of ensuring stability and societal trust.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581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 b="1" dirty="0" smtClean="0">
                <a:latin typeface="Algerian" panose="04020705040A02060702" pitchFamily="82" charset="0"/>
              </a:rPr>
              <a:t>THANK YOU</a:t>
            </a:r>
            <a:endParaRPr lang="en-AU" sz="48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705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</TotalTime>
  <Words>473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Algerian</vt:lpstr>
      <vt:lpstr>Arial</vt:lpstr>
      <vt:lpstr>Century Gothic</vt:lpstr>
      <vt:lpstr>Wingdings 3</vt:lpstr>
      <vt:lpstr>Ion</vt:lpstr>
      <vt:lpstr>State</vt:lpstr>
      <vt:lpstr>WHAT IS A STATE? </vt:lpstr>
      <vt:lpstr>Definition of State </vt:lpstr>
      <vt:lpstr>ELEMENTS OF STATE </vt:lpstr>
      <vt:lpstr>Features Of A State</vt:lpstr>
      <vt:lpstr>Why People Obey the Laws of the State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LIBERTY</dc:title>
  <dc:creator>gt</dc:creator>
  <cp:lastModifiedBy>gt</cp:lastModifiedBy>
  <cp:revision>14</cp:revision>
  <dcterms:created xsi:type="dcterms:W3CDTF">2022-07-19T05:31:03Z</dcterms:created>
  <dcterms:modified xsi:type="dcterms:W3CDTF">2022-07-30T05:09:18Z</dcterms:modified>
</cp:coreProperties>
</file>